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86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6" d="100"/>
          <a:sy n="36" d="100"/>
        </p:scale>
        <p:origin x="24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02-10-23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57220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02-10-23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3628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02-10-23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61340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02-10-23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34710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02-10-23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4429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02-10-23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5606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02-10-23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65797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02-10-23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81161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02-10-23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96204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02-10-23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19829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A488-7CEE-4BFF-8031-CD8030EA2154}" type="datetimeFigureOut">
              <a:rPr lang="fr-BE" smtClean="0"/>
              <a:t>02-10-23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66753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0A488-7CEE-4BFF-8031-CD8030EA2154}" type="datetimeFigureOut">
              <a:rPr lang="fr-BE" smtClean="0"/>
              <a:t>02-10-23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04CB2-37E9-4E14-9069-4307401A928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11374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5.png"/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12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3.png"/><Relationship Id="rId5" Type="http://schemas.openxmlformats.org/officeDocument/2006/relationships/image" Target="../media/image3.png"/><Relationship Id="rId10" Type="http://schemas.openxmlformats.org/officeDocument/2006/relationships/image" Target="../media/image12.png"/><Relationship Id="rId4" Type="http://schemas.openxmlformats.org/officeDocument/2006/relationships/image" Target="../media/image2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86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capture d’écran, noir, Graphique, conception&#10;&#10;Description générée automatiquement">
            <a:extLst>
              <a:ext uri="{FF2B5EF4-FFF2-40B4-BE49-F238E27FC236}">
                <a16:creationId xmlns:a16="http://schemas.microsoft.com/office/drawing/2014/main" id="{F94ECB3B-9135-53BD-9082-A284247AE7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96" t="37101" r="45846" b="52181"/>
          <a:stretch/>
        </p:blipFill>
        <p:spPr>
          <a:xfrm>
            <a:off x="3676811" y="5096492"/>
            <a:ext cx="1342782" cy="422547"/>
          </a:xfrm>
          <a:prstGeom prst="rect">
            <a:avLst/>
          </a:prstGeom>
        </p:spPr>
      </p:pic>
      <p:pic>
        <p:nvPicPr>
          <p:cNvPr id="4" name="Image 3" descr="Une image contenant noir, obscurité&#10;&#10;Description générée automatiquement">
            <a:extLst>
              <a:ext uri="{FF2B5EF4-FFF2-40B4-BE49-F238E27FC236}">
                <a16:creationId xmlns:a16="http://schemas.microsoft.com/office/drawing/2014/main" id="{0D2C677A-1CD6-C200-8A2C-BBCFF55BD4B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68" t="24348" r="54396" b="57101"/>
          <a:stretch/>
        </p:blipFill>
        <p:spPr>
          <a:xfrm>
            <a:off x="4194800" y="4475751"/>
            <a:ext cx="854610" cy="904050"/>
          </a:xfrm>
          <a:prstGeom prst="rect">
            <a:avLst/>
          </a:prstGeom>
        </p:spPr>
      </p:pic>
      <p:pic>
        <p:nvPicPr>
          <p:cNvPr id="6" name="Image 5" descr="Une image contenant symbole&#10;&#10;Description générée automatiquement">
            <a:extLst>
              <a:ext uri="{FF2B5EF4-FFF2-40B4-BE49-F238E27FC236}">
                <a16:creationId xmlns:a16="http://schemas.microsoft.com/office/drawing/2014/main" id="{F5D04A55-C4FE-D624-89D6-BDABCB1E65F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71" t="17581" r="23671" b="52182"/>
          <a:stretch/>
        </p:blipFill>
        <p:spPr>
          <a:xfrm>
            <a:off x="4873631" y="4184582"/>
            <a:ext cx="1587118" cy="1409067"/>
          </a:xfrm>
          <a:prstGeom prst="rect">
            <a:avLst/>
          </a:prstGeom>
        </p:spPr>
      </p:pic>
      <p:pic>
        <p:nvPicPr>
          <p:cNvPr id="7" name="Image 6" descr="Une image contenant texte, Graphique, graphisme, dessin humoristique&#10;&#10;Description générée automatiquement">
            <a:extLst>
              <a:ext uri="{FF2B5EF4-FFF2-40B4-BE49-F238E27FC236}">
                <a16:creationId xmlns:a16="http://schemas.microsoft.com/office/drawing/2014/main" id="{E68C885B-A073-EC76-3F89-8644F470805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294"/>
          <a:stretch/>
        </p:blipFill>
        <p:spPr>
          <a:xfrm>
            <a:off x="2938721" y="484024"/>
            <a:ext cx="3366768" cy="1841820"/>
          </a:xfrm>
          <a:prstGeom prst="rect">
            <a:avLst/>
          </a:prstGeom>
        </p:spPr>
      </p:pic>
      <p:pic>
        <p:nvPicPr>
          <p:cNvPr id="13" name="Image 12" descr="Une image contenant texte, Police, Graphique, graphisme&#10;&#10;Description générée automatiquement">
            <a:extLst>
              <a:ext uri="{FF2B5EF4-FFF2-40B4-BE49-F238E27FC236}">
                <a16:creationId xmlns:a16="http://schemas.microsoft.com/office/drawing/2014/main" id="{3E4C1017-52AE-969D-EB24-A5006D277A60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676"/>
          <a:stretch/>
        </p:blipFill>
        <p:spPr>
          <a:xfrm>
            <a:off x="409283" y="2757588"/>
            <a:ext cx="4483823" cy="1763227"/>
          </a:xfrm>
          <a:prstGeom prst="rect">
            <a:avLst/>
          </a:prstGeom>
        </p:spPr>
      </p:pic>
      <p:pic>
        <p:nvPicPr>
          <p:cNvPr id="15" name="Image 14" descr="Une image contenant capture d’écran, texte, Police, Graphique&#10;&#10;Description générée automatiquement">
            <a:extLst>
              <a:ext uri="{FF2B5EF4-FFF2-40B4-BE49-F238E27FC236}">
                <a16:creationId xmlns:a16="http://schemas.microsoft.com/office/drawing/2014/main" id="{FD81B9EA-A8C3-305F-0556-01269DDD1B2C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35" t="41587" r="15817" b="41587"/>
          <a:stretch/>
        </p:blipFill>
        <p:spPr>
          <a:xfrm>
            <a:off x="3430282" y="5418216"/>
            <a:ext cx="3235330" cy="733181"/>
          </a:xfrm>
          <a:prstGeom prst="rect">
            <a:avLst/>
          </a:prstGeom>
        </p:spPr>
      </p:pic>
      <p:pic>
        <p:nvPicPr>
          <p:cNvPr id="18" name="Image 17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EA9508F8-7EA4-72B7-5B17-FF79CC5C62D7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42" t="3725" b="22811"/>
          <a:stretch/>
        </p:blipFill>
        <p:spPr>
          <a:xfrm>
            <a:off x="145984" y="6209974"/>
            <a:ext cx="3530827" cy="2922423"/>
          </a:xfrm>
          <a:prstGeom prst="rect">
            <a:avLst/>
          </a:prstGeom>
        </p:spPr>
      </p:pic>
      <p:pic>
        <p:nvPicPr>
          <p:cNvPr id="20" name="Image 19" descr="Une image contenant texte, Police, Graphique, graphisme&#10;&#10;Description générée automatiquement">
            <a:extLst>
              <a:ext uri="{FF2B5EF4-FFF2-40B4-BE49-F238E27FC236}">
                <a16:creationId xmlns:a16="http://schemas.microsoft.com/office/drawing/2014/main" id="{23021CDC-FA7A-994F-5E73-675304C9DB2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051" y="7048798"/>
            <a:ext cx="4483824" cy="4483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080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9259E-6 3.33333E-6 L -0.04143 -0.00052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3" y="-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bleu, bleu vert, Turquoise, Bleu sarcelle&#10;&#10;Description générée automatiquement">
            <a:extLst>
              <a:ext uri="{FF2B5EF4-FFF2-40B4-BE49-F238E27FC236}">
                <a16:creationId xmlns:a16="http://schemas.microsoft.com/office/drawing/2014/main" id="{1524C5F8-E704-08CA-1707-17D4AE65ED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3433"/>
            <a:ext cx="6858000" cy="7399233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7C57E18F-6738-2EFF-3529-A1282E82C2C5}"/>
              </a:ext>
            </a:extLst>
          </p:cNvPr>
          <p:cNvSpPr txBox="1"/>
          <p:nvPr/>
        </p:nvSpPr>
        <p:spPr>
          <a:xfrm>
            <a:off x="6356106" y="10977048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*</a:t>
            </a:r>
            <a:endParaRPr lang="fr-BE" sz="1400" dirty="0"/>
          </a:p>
        </p:txBody>
      </p:sp>
      <p:pic>
        <p:nvPicPr>
          <p:cNvPr id="6" name="Image 5" descr="Une image contenant capture d’écran, noir, Graphique, conception&#10;&#10;Description générée automatiquement">
            <a:extLst>
              <a:ext uri="{FF2B5EF4-FFF2-40B4-BE49-F238E27FC236}">
                <a16:creationId xmlns:a16="http://schemas.microsoft.com/office/drawing/2014/main" id="{10672E96-31C6-CABA-93A0-FE7674D4FB7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96" t="37101" r="45846" b="52181"/>
          <a:stretch/>
        </p:blipFill>
        <p:spPr>
          <a:xfrm>
            <a:off x="3895069" y="1727321"/>
            <a:ext cx="1342782" cy="422547"/>
          </a:xfrm>
          <a:prstGeom prst="rect">
            <a:avLst/>
          </a:prstGeom>
        </p:spPr>
      </p:pic>
      <p:pic>
        <p:nvPicPr>
          <p:cNvPr id="7" name="Image 6" descr="Une image contenant noir, obscurité&#10;&#10;Description générée automatiquement">
            <a:extLst>
              <a:ext uri="{FF2B5EF4-FFF2-40B4-BE49-F238E27FC236}">
                <a16:creationId xmlns:a16="http://schemas.microsoft.com/office/drawing/2014/main" id="{94860F28-A724-8F3D-673E-45D0269AAE4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68" t="24348" r="54396" b="57101"/>
          <a:stretch/>
        </p:blipFill>
        <p:spPr>
          <a:xfrm>
            <a:off x="4215839" y="1106580"/>
            <a:ext cx="854610" cy="904050"/>
          </a:xfrm>
          <a:prstGeom prst="rect">
            <a:avLst/>
          </a:prstGeom>
        </p:spPr>
      </p:pic>
      <p:pic>
        <p:nvPicPr>
          <p:cNvPr id="8" name="Image 7" descr="Une image contenant symbole&#10;&#10;Description générée automatiquement">
            <a:extLst>
              <a:ext uri="{FF2B5EF4-FFF2-40B4-BE49-F238E27FC236}">
                <a16:creationId xmlns:a16="http://schemas.microsoft.com/office/drawing/2014/main" id="{275840F9-CD53-2981-BF7D-41CCEF0D965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71" t="17581" r="23671" b="52182"/>
          <a:stretch/>
        </p:blipFill>
        <p:spPr>
          <a:xfrm>
            <a:off x="5091889" y="815411"/>
            <a:ext cx="1587118" cy="1409067"/>
          </a:xfrm>
          <a:prstGeom prst="rect">
            <a:avLst/>
          </a:prstGeom>
        </p:spPr>
      </p:pic>
      <p:pic>
        <p:nvPicPr>
          <p:cNvPr id="5" name="Image 4" descr="Une image contenant capture d’écran, texte, Police, Graphique&#10;&#10;Description générée automatiquement">
            <a:extLst>
              <a:ext uri="{FF2B5EF4-FFF2-40B4-BE49-F238E27FC236}">
                <a16:creationId xmlns:a16="http://schemas.microsoft.com/office/drawing/2014/main" id="{1775D13A-67CA-68F0-FCC6-C0665182DABC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35" t="41587" r="15817" b="41587"/>
          <a:stretch/>
        </p:blipFill>
        <p:spPr>
          <a:xfrm>
            <a:off x="3547283" y="2031033"/>
            <a:ext cx="3235330" cy="733181"/>
          </a:xfrm>
          <a:prstGeom prst="rect">
            <a:avLst/>
          </a:prstGeom>
        </p:spPr>
      </p:pic>
      <p:pic>
        <p:nvPicPr>
          <p:cNvPr id="18" name="Image 17" descr="Une image contenant texte, Graphique, graphisme, capture d’écran&#10;&#10;Description générée automatiquement">
            <a:extLst>
              <a:ext uri="{FF2B5EF4-FFF2-40B4-BE49-F238E27FC236}">
                <a16:creationId xmlns:a16="http://schemas.microsoft.com/office/drawing/2014/main" id="{0FCFB9C1-D8A3-BB7E-9E5E-32AEDB163F8D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223" b="28166"/>
          <a:stretch/>
        </p:blipFill>
        <p:spPr>
          <a:xfrm>
            <a:off x="94450" y="111550"/>
            <a:ext cx="5143402" cy="1934499"/>
          </a:xfrm>
          <a:prstGeom prst="rect">
            <a:avLst/>
          </a:prstGeom>
        </p:spPr>
      </p:pic>
      <p:pic>
        <p:nvPicPr>
          <p:cNvPr id="20" name="Image 19" descr="Une image contenant texte, Police, Graphique, graphisme&#10;&#10;Description générée automatiquement">
            <a:extLst>
              <a:ext uri="{FF2B5EF4-FFF2-40B4-BE49-F238E27FC236}">
                <a16:creationId xmlns:a16="http://schemas.microsoft.com/office/drawing/2014/main" id="{DBECEFB6-019D-039D-0171-2C351B6F991E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016"/>
          <a:stretch/>
        </p:blipFill>
        <p:spPr>
          <a:xfrm>
            <a:off x="-89758" y="2581136"/>
            <a:ext cx="4504875" cy="1801219"/>
          </a:xfrm>
          <a:prstGeom prst="rect">
            <a:avLst/>
          </a:prstGeom>
        </p:spPr>
      </p:pic>
      <p:pic>
        <p:nvPicPr>
          <p:cNvPr id="21" name="Image 20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9A854278-DE96-0316-A566-FCD965B33D52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1" t="13043" r="8019" b="14782"/>
          <a:stretch/>
        </p:blipFill>
        <p:spPr>
          <a:xfrm>
            <a:off x="575648" y="4384197"/>
            <a:ext cx="2971800" cy="2671402"/>
          </a:xfrm>
          <a:prstGeom prst="rect">
            <a:avLst/>
          </a:prstGeom>
        </p:spPr>
      </p:pic>
      <p:pic>
        <p:nvPicPr>
          <p:cNvPr id="22" name="Image 21" descr="Une image contenant texte, Police, capture d’écran, Graphique&#10;&#10;Description générée automatiquement">
            <a:extLst>
              <a:ext uri="{FF2B5EF4-FFF2-40B4-BE49-F238E27FC236}">
                <a16:creationId xmlns:a16="http://schemas.microsoft.com/office/drawing/2014/main" id="{63F7D498-D174-22A9-A480-E98F347948F3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5" t="7391" r="3672" b="9770"/>
          <a:stretch/>
        </p:blipFill>
        <p:spPr>
          <a:xfrm>
            <a:off x="3093442" y="4703196"/>
            <a:ext cx="3271882" cy="2922104"/>
          </a:xfrm>
          <a:prstGeom prst="rect">
            <a:avLst/>
          </a:prstGeom>
        </p:spPr>
      </p:pic>
      <p:pic>
        <p:nvPicPr>
          <p:cNvPr id="23" name="Image 22" descr="Une image contenant texte, Police, capture d’écran, graphisme&#10;&#10;Description générée automatiquement">
            <a:extLst>
              <a:ext uri="{FF2B5EF4-FFF2-40B4-BE49-F238E27FC236}">
                <a16:creationId xmlns:a16="http://schemas.microsoft.com/office/drawing/2014/main" id="{5FB52EEA-E6CF-0F7C-E730-3029291338A2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860"/>
          <a:stretch/>
        </p:blipFill>
        <p:spPr>
          <a:xfrm>
            <a:off x="4549975" y="10059401"/>
            <a:ext cx="1975098" cy="1385338"/>
          </a:xfrm>
          <a:prstGeom prst="rect">
            <a:avLst/>
          </a:prstGeom>
        </p:spPr>
      </p:pic>
      <p:pic>
        <p:nvPicPr>
          <p:cNvPr id="24" name="Image 23" descr="Une image contenant capture d’écran, texte, Police, noir&#10;&#10;Description générée automatiquement">
            <a:extLst>
              <a:ext uri="{FF2B5EF4-FFF2-40B4-BE49-F238E27FC236}">
                <a16:creationId xmlns:a16="http://schemas.microsoft.com/office/drawing/2014/main" id="{96D4A256-E7A7-7458-2B93-4B20423819E1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38" t="33006" r="9674" b="32193"/>
          <a:stretch/>
        </p:blipFill>
        <p:spPr>
          <a:xfrm>
            <a:off x="842289" y="7117691"/>
            <a:ext cx="5370158" cy="2351044"/>
          </a:xfrm>
          <a:prstGeom prst="rect">
            <a:avLst/>
          </a:prstGeom>
        </p:spPr>
      </p:pic>
      <p:pic>
        <p:nvPicPr>
          <p:cNvPr id="25" name="Image 24" descr="Une image contenant texte, capture d’écran, Police, Graphique&#10;&#10;Description générée automatiquement">
            <a:extLst>
              <a:ext uri="{FF2B5EF4-FFF2-40B4-BE49-F238E27FC236}">
                <a16:creationId xmlns:a16="http://schemas.microsoft.com/office/drawing/2014/main" id="{CD67AFB3-CB4C-23C6-077D-F4CBBF9A9BD7}"/>
              </a:ext>
            </a:extLst>
          </p:cNvPr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867" r="20784" b="49444"/>
          <a:stretch/>
        </p:blipFill>
        <p:spPr>
          <a:xfrm>
            <a:off x="726759" y="9171888"/>
            <a:ext cx="4689664" cy="751202"/>
          </a:xfrm>
          <a:prstGeom prst="rect">
            <a:avLst/>
          </a:prstGeom>
        </p:spPr>
      </p:pic>
      <p:pic>
        <p:nvPicPr>
          <p:cNvPr id="26" name="Image 25" descr="Une image contenant capture d’écran, texte, noir&#10;&#10;Description générée automatiquement">
            <a:extLst>
              <a:ext uri="{FF2B5EF4-FFF2-40B4-BE49-F238E27FC236}">
                <a16:creationId xmlns:a16="http://schemas.microsoft.com/office/drawing/2014/main" id="{8ABA5701-79AF-7420-1156-D7F7AFA301B3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009"/>
          <a:stretch/>
        </p:blipFill>
        <p:spPr>
          <a:xfrm>
            <a:off x="2627049" y="11346453"/>
            <a:ext cx="4195208" cy="1342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632184"/>
      </p:ext>
    </p:extLst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5CA4CBF1463B4EB238A3A2B8C3C3B6" ma:contentTypeVersion="15" ma:contentTypeDescription="Een nieuw document maken." ma:contentTypeScope="" ma:versionID="b44c87bcbbba0a011496a0eaa7f7c105">
  <xsd:schema xmlns:xsd="http://www.w3.org/2001/XMLSchema" xmlns:xs="http://www.w3.org/2001/XMLSchema" xmlns:p="http://schemas.microsoft.com/office/2006/metadata/properties" xmlns:ns2="ec3d8ccd-0db1-4862-804a-2775ea7c89ad" xmlns:ns3="9bebf9ff-fd5f-4472-8467-8d10fa73c09f" targetNamespace="http://schemas.microsoft.com/office/2006/metadata/properties" ma:root="true" ma:fieldsID="ae336aef32c0567b21bbfa362a1db5cb" ns2:_="" ns3:_="">
    <xsd:import namespace="ec3d8ccd-0db1-4862-804a-2775ea7c89ad"/>
    <xsd:import namespace="9bebf9ff-fd5f-4472-8467-8d10fa73c0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3d8ccd-0db1-4862-804a-2775ea7c89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Afbeeldingtags" ma:readOnly="false" ma:fieldId="{5cf76f15-5ced-4ddc-b409-7134ff3c332f}" ma:taxonomyMulti="true" ma:sspId="b1f3eac9-2fdd-488f-8006-0501602f1fa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ebf9ff-fd5f-4472-8467-8d10fa73c09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fd71431-1ccc-4cf9-8c04-7938b7105a06}" ma:internalName="TaxCatchAll" ma:showField="CatchAllData" ma:web="9bebf9ff-fd5f-4472-8467-8d10fa73c0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D98A5D-F9A1-46A0-A46C-FA63FFBAA823}"/>
</file>

<file path=customXml/itemProps2.xml><?xml version="1.0" encoding="utf-8"?>
<ds:datastoreItem xmlns:ds="http://schemas.openxmlformats.org/officeDocument/2006/customXml" ds:itemID="{4F2C4EA0-C94F-4CC9-B996-79F930ADD765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</Words>
  <Application>Microsoft Office PowerPoint</Application>
  <PresentationFormat>Grand écran</PresentationFormat>
  <Paragraphs>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Ludivine Teller</dc:creator>
  <cp:lastModifiedBy>Ludivine Teller</cp:lastModifiedBy>
  <cp:revision>8</cp:revision>
  <dcterms:created xsi:type="dcterms:W3CDTF">2023-09-01T10:08:33Z</dcterms:created>
  <dcterms:modified xsi:type="dcterms:W3CDTF">2023-10-02T09:17:18Z</dcterms:modified>
</cp:coreProperties>
</file>