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86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188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C73CB2F-ED82-15DE-E36E-1AC2EDED5F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A738D0C-7554-50B3-5B12-02A595A3BB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D247E35-1D29-3954-B442-EF5AFD2D7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5B6A3-D1A3-4D05-8DB1-6BEEAF8CE47F}" type="datetimeFigureOut">
              <a:rPr lang="fr-BE" smtClean="0"/>
              <a:t>29-09-23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A6C1752-EC9F-10EA-D79E-66B79F991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87D230A-C614-3924-448F-A2CDA42E0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6086B-96B0-497D-9D5B-571A41B94A6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635796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04C6BD-2591-D803-2DEF-F5186C79A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DDBC4D4-849A-AB8D-5905-5ED43310E5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69BA8F9-D94F-C0D5-DA1B-0340CB153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5B6A3-D1A3-4D05-8DB1-6BEEAF8CE47F}" type="datetimeFigureOut">
              <a:rPr lang="fr-BE" smtClean="0"/>
              <a:t>29-09-23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CEB0335-9828-0FA0-B27F-B6EB619F4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1EC0D93-3EAA-CE64-A2B0-6DC259F6B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6086B-96B0-497D-9D5B-571A41B94A6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688500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E98311D-EBB1-7A8C-50CD-32B7726C5B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56FBE40-424B-E316-39F2-6DC631087D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749F4CC-6EAA-AF7E-7B0C-6AEFB354D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5B6A3-D1A3-4D05-8DB1-6BEEAF8CE47F}" type="datetimeFigureOut">
              <a:rPr lang="fr-BE" smtClean="0"/>
              <a:t>29-09-23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8E1A524-B266-0ADE-11CC-2E411D689D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16F9223-F4B8-03BD-DC5A-B359E059D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6086B-96B0-497D-9D5B-571A41B94A6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047769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FBCCC85-314B-62A9-5C8D-FEE1BBD6E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6FDD453-B7D5-79E8-F02A-928CECA060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5C589D1-1758-6C93-543C-A565F5E1F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5B6A3-D1A3-4D05-8DB1-6BEEAF8CE47F}" type="datetimeFigureOut">
              <a:rPr lang="fr-BE" smtClean="0"/>
              <a:t>29-09-23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4ABB955-41EF-F483-E34D-FD2DECF0A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824854C-E8F3-1C0C-42FC-2509443A5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6086B-96B0-497D-9D5B-571A41B94A6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691928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E0DACB4-D05D-3DF1-7D38-1F145DA564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5C861AA-DB9B-E4D5-10D5-A7CFF4F9EB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5A6F6E7-6475-F431-D84C-2D3EC759D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5B6A3-D1A3-4D05-8DB1-6BEEAF8CE47F}" type="datetimeFigureOut">
              <a:rPr lang="fr-BE" smtClean="0"/>
              <a:t>29-09-23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DF7908B-A11D-0247-5F68-AA146592C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3699020-796E-0096-5897-7BF609EF2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6086B-96B0-497D-9D5B-571A41B94A6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322624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76D709-04BA-FB13-155C-7BEEE89E1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C81A72E-3452-3A7F-72E2-EABBEE693F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C07030C-3B26-D49F-C6BE-D00324C96F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FF34A5A-1389-9C49-077C-74EE5801C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5B6A3-D1A3-4D05-8DB1-6BEEAF8CE47F}" type="datetimeFigureOut">
              <a:rPr lang="fr-BE" smtClean="0"/>
              <a:t>29-09-23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0BB59C4-6F6F-DE27-D99B-ECC189F67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036EF17-BD54-C2E8-6EF6-9F6550223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6086B-96B0-497D-9D5B-571A41B94A6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89709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7C520D-98E6-55E3-4D12-A6F1111715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74B1443-1A65-D7B5-75C7-25DE612A08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8348B92-1072-845C-34E2-5B316782B3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900114D-0C44-97CC-0548-92637CFBFF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82746AA-4618-3E01-5663-C7D5E90C2C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B4C47C7A-8915-CE5E-794B-68E0CC268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5B6A3-D1A3-4D05-8DB1-6BEEAF8CE47F}" type="datetimeFigureOut">
              <a:rPr lang="fr-BE" smtClean="0"/>
              <a:t>29-09-23</a:t>
            </a:fld>
            <a:endParaRPr lang="fr-BE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F052A44-5CC8-AC78-018B-FB247BDC5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A7C6DEC-F341-07BE-CFCB-58940BBCD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6086B-96B0-497D-9D5B-571A41B94A6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417223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E72350-C7DE-B779-1FD4-8701ACF6C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36C2AF9-441D-2207-FE4B-419087507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5B6A3-D1A3-4D05-8DB1-6BEEAF8CE47F}" type="datetimeFigureOut">
              <a:rPr lang="fr-BE" smtClean="0"/>
              <a:t>29-09-23</a:t>
            </a:fld>
            <a:endParaRPr lang="fr-BE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6C5036B-BD4F-FCD8-8F82-F31CDF057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5E89C0A-FA09-AA9C-2AFB-85B4AC092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6086B-96B0-497D-9D5B-571A41B94A6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824424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154BC38-2915-9B79-42D8-9D5F151FA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5B6A3-D1A3-4D05-8DB1-6BEEAF8CE47F}" type="datetimeFigureOut">
              <a:rPr lang="fr-BE" smtClean="0"/>
              <a:t>29-09-23</a:t>
            </a:fld>
            <a:endParaRPr lang="fr-BE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36A3FC5-AE73-12BB-EBF8-88B178124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DA1965D-9583-1F69-703B-80C223C8D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6086B-96B0-497D-9D5B-571A41B94A6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846872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936E8C8-FD35-45EB-336E-0227FE97DD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37C898A-7F02-0F39-B3A4-B4DB6D608A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885CB31-41A6-A371-B5CD-72C43D5459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CB23D9F-7C5B-B779-9472-8F445596A0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5B6A3-D1A3-4D05-8DB1-6BEEAF8CE47F}" type="datetimeFigureOut">
              <a:rPr lang="fr-BE" smtClean="0"/>
              <a:t>29-09-23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44A3F2E-676D-9FB0-5E7E-41FF7321A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62CB193-8BB5-E090-84AC-9E513D2EB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6086B-96B0-497D-9D5B-571A41B94A6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23917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8A3303F-6FFD-CED3-2D98-3084EDDC4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A32345A-3284-D332-08D0-A29EBD5642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37F4E58-0437-575A-7301-287A7DD12A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26A56A9-2104-1D4E-8BF0-E7F1C915D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5B6A3-D1A3-4D05-8DB1-6BEEAF8CE47F}" type="datetimeFigureOut">
              <a:rPr lang="fr-BE" smtClean="0"/>
              <a:t>29-09-23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B44D371-DDFF-14ED-B846-9C62191EC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5EDFDCF-0AED-2035-5564-C6CD3C2C2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6086B-96B0-497D-9D5B-571A41B94A6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461763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5A2AF13-43E8-D811-5776-C59556C0D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041CF45-7AAF-5B38-2DB6-B3FCFB5C81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D3BDDC1-25B8-AA6E-F4F7-58267F0F1B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5B6A3-D1A3-4D05-8DB1-6BEEAF8CE47F}" type="datetimeFigureOut">
              <a:rPr lang="fr-BE" smtClean="0"/>
              <a:t>29-09-23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617B02E-C57F-5FB4-3C6D-D520B5773D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D7F88D7-89D3-3F8E-4FF5-D666B03B97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86086B-96B0-497D-9D5B-571A41B94A6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661466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3869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Une image contenant texte, Graphique, graphisme, capture d’écran&#10;&#10;Description générée automatiquement">
            <a:extLst>
              <a:ext uri="{FF2B5EF4-FFF2-40B4-BE49-F238E27FC236}">
                <a16:creationId xmlns:a16="http://schemas.microsoft.com/office/drawing/2014/main" id="{918BFC5A-20D5-FE2A-B94F-493ECECAAD6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289" r="5152" b="28985"/>
          <a:stretch/>
        </p:blipFill>
        <p:spPr>
          <a:xfrm>
            <a:off x="2666999" y="2177572"/>
            <a:ext cx="6954079" cy="2692603"/>
          </a:xfrm>
          <a:prstGeom prst="rect">
            <a:avLst/>
          </a:prstGeom>
        </p:spPr>
      </p:pic>
      <p:pic>
        <p:nvPicPr>
          <p:cNvPr id="5" name="Image 4" descr="Une image contenant texte, Police, logo, Graphique&#10;&#10;Description générée automatiquement">
            <a:extLst>
              <a:ext uri="{FF2B5EF4-FFF2-40B4-BE49-F238E27FC236}">
                <a16:creationId xmlns:a16="http://schemas.microsoft.com/office/drawing/2014/main" id="{E4813450-4B49-0E1A-2852-99B46CA6DB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7241" y="2088118"/>
            <a:ext cx="4680428" cy="4680428"/>
          </a:xfrm>
          <a:prstGeom prst="rect">
            <a:avLst/>
          </a:prstGeom>
        </p:spPr>
      </p:pic>
      <p:pic>
        <p:nvPicPr>
          <p:cNvPr id="8" name="Image 7" descr="Une image contenant texte, Police, Graphique, graphisme&#10;&#10;Description générée automatiquement">
            <a:extLst>
              <a:ext uri="{FF2B5EF4-FFF2-40B4-BE49-F238E27FC236}">
                <a16:creationId xmlns:a16="http://schemas.microsoft.com/office/drawing/2014/main" id="{E7486E62-AAF6-B365-C99B-44867501D0E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1040" y="2227265"/>
            <a:ext cx="4985228" cy="4985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1277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5 E" pathEditMode="relative" ptsTypes="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Image 21" descr="Une image contenant bleu, bleu vert, Turquoise, Bleu sarcelle&#10;&#10;Description générée automatiquement">
            <a:extLst>
              <a:ext uri="{FF2B5EF4-FFF2-40B4-BE49-F238E27FC236}">
                <a16:creationId xmlns:a16="http://schemas.microsoft.com/office/drawing/2014/main" id="{BF972C5D-AFFD-E867-643A-C154F02AB0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5060"/>
            <a:ext cx="12192000" cy="3471752"/>
          </a:xfrm>
          <a:prstGeom prst="rect">
            <a:avLst/>
          </a:prstGeom>
        </p:spPr>
      </p:pic>
      <p:pic>
        <p:nvPicPr>
          <p:cNvPr id="5" name="Image 4" descr="Une image contenant texte, Police, Graphique, logo&#10;&#10;Description générée automatiquement">
            <a:extLst>
              <a:ext uri="{FF2B5EF4-FFF2-40B4-BE49-F238E27FC236}">
                <a16:creationId xmlns:a16="http://schemas.microsoft.com/office/drawing/2014/main" id="{22AA153B-9F04-35E1-3B14-3FE5D8E59C8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91" t="13043" r="8019" b="14782"/>
          <a:stretch/>
        </p:blipFill>
        <p:spPr>
          <a:xfrm>
            <a:off x="5994577" y="995712"/>
            <a:ext cx="2668554" cy="2398809"/>
          </a:xfrm>
          <a:prstGeom prst="rect">
            <a:avLst/>
          </a:prstGeom>
        </p:spPr>
      </p:pic>
      <p:pic>
        <p:nvPicPr>
          <p:cNvPr id="6" name="Image 5" descr="Une image contenant texte, Police, capture d’écran, Graphique&#10;&#10;Description générée automatiquement">
            <a:extLst>
              <a:ext uri="{FF2B5EF4-FFF2-40B4-BE49-F238E27FC236}">
                <a16:creationId xmlns:a16="http://schemas.microsoft.com/office/drawing/2014/main" id="{D7513830-4857-3E03-12D7-DCD245E6D1E0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75" t="7391" r="3672" b="9770"/>
          <a:stretch/>
        </p:blipFill>
        <p:spPr>
          <a:xfrm>
            <a:off x="8387999" y="462192"/>
            <a:ext cx="2938015" cy="2623929"/>
          </a:xfrm>
          <a:prstGeom prst="rect">
            <a:avLst/>
          </a:prstGeom>
        </p:spPr>
      </p:pic>
      <p:pic>
        <p:nvPicPr>
          <p:cNvPr id="8" name="Image 7" descr="Une image contenant texte, Graphique, graphisme, dessin humoristique&#10;&#10;Description générée automatiquement">
            <a:extLst>
              <a:ext uri="{FF2B5EF4-FFF2-40B4-BE49-F238E27FC236}">
                <a16:creationId xmlns:a16="http://schemas.microsoft.com/office/drawing/2014/main" id="{809B8136-D1D9-1268-30F8-C6A7DFF283F8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967"/>
          <a:stretch/>
        </p:blipFill>
        <p:spPr>
          <a:xfrm>
            <a:off x="1353749" y="455371"/>
            <a:ext cx="3955890" cy="2256183"/>
          </a:xfrm>
          <a:prstGeom prst="rect">
            <a:avLst/>
          </a:prstGeom>
        </p:spPr>
      </p:pic>
      <p:pic>
        <p:nvPicPr>
          <p:cNvPr id="11" name="Image 10" descr="Une image contenant capture d’écran, noir, Police, texte&#10;&#10;Description générée automatiquement">
            <a:extLst>
              <a:ext uri="{FF2B5EF4-FFF2-40B4-BE49-F238E27FC236}">
                <a16:creationId xmlns:a16="http://schemas.microsoft.com/office/drawing/2014/main" id="{51414360-9929-FBCB-7261-2497E3F34E28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275" b="54236"/>
          <a:stretch/>
        </p:blipFill>
        <p:spPr>
          <a:xfrm>
            <a:off x="1840526" y="3541396"/>
            <a:ext cx="8053085" cy="1327902"/>
          </a:xfrm>
          <a:prstGeom prst="rect">
            <a:avLst/>
          </a:prstGeom>
        </p:spPr>
      </p:pic>
      <p:pic>
        <p:nvPicPr>
          <p:cNvPr id="12" name="Image 11" descr="Une image contenant capture d’écran, texte, Police, Graphique&#10;&#10;Description générée automatiquement">
            <a:extLst>
              <a:ext uri="{FF2B5EF4-FFF2-40B4-BE49-F238E27FC236}">
                <a16:creationId xmlns:a16="http://schemas.microsoft.com/office/drawing/2014/main" id="{9E302498-27D8-D25A-7F98-0667440C3DB9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01" t="40870" r="26860" b="50342"/>
          <a:stretch/>
        </p:blipFill>
        <p:spPr>
          <a:xfrm>
            <a:off x="4467812" y="4440330"/>
            <a:ext cx="3256375" cy="553178"/>
          </a:xfrm>
          <a:prstGeom prst="rect">
            <a:avLst/>
          </a:prstGeom>
        </p:spPr>
      </p:pic>
      <p:pic>
        <p:nvPicPr>
          <p:cNvPr id="15" name="Image 14" descr="Une image contenant texte, Police, capture d’écran, graphisme&#10;&#10;Description générée automatiquement">
            <a:extLst>
              <a:ext uri="{FF2B5EF4-FFF2-40B4-BE49-F238E27FC236}">
                <a16:creationId xmlns:a16="http://schemas.microsoft.com/office/drawing/2014/main" id="{747076B9-8017-7303-A266-2F2F18678693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522"/>
          <a:stretch/>
        </p:blipFill>
        <p:spPr>
          <a:xfrm>
            <a:off x="9263270" y="4312029"/>
            <a:ext cx="2766273" cy="1949623"/>
          </a:xfrm>
          <a:prstGeom prst="rect">
            <a:avLst/>
          </a:prstGeom>
        </p:spPr>
      </p:pic>
      <p:pic>
        <p:nvPicPr>
          <p:cNvPr id="16" name="Image 15" descr="Une image contenant capture d’écran, texte, noir&#10;&#10;Description générée automatiquement">
            <a:extLst>
              <a:ext uri="{FF2B5EF4-FFF2-40B4-BE49-F238E27FC236}">
                <a16:creationId xmlns:a16="http://schemas.microsoft.com/office/drawing/2014/main" id="{60697843-E980-47EF-614F-3FF80097B826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510" b="15890"/>
          <a:stretch/>
        </p:blipFill>
        <p:spPr>
          <a:xfrm>
            <a:off x="8192374" y="6080994"/>
            <a:ext cx="3999626" cy="625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8632328"/>
      </p:ext>
    </p:extLst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85CA4CBF1463B4EB238A3A2B8C3C3B6" ma:contentTypeVersion="15" ma:contentTypeDescription="Een nieuw document maken." ma:contentTypeScope="" ma:versionID="b44c87bcbbba0a011496a0eaa7f7c105">
  <xsd:schema xmlns:xsd="http://www.w3.org/2001/XMLSchema" xmlns:xs="http://www.w3.org/2001/XMLSchema" xmlns:p="http://schemas.microsoft.com/office/2006/metadata/properties" xmlns:ns2="ec3d8ccd-0db1-4862-804a-2775ea7c89ad" xmlns:ns3="9bebf9ff-fd5f-4472-8467-8d10fa73c09f" targetNamespace="http://schemas.microsoft.com/office/2006/metadata/properties" ma:root="true" ma:fieldsID="ae336aef32c0567b21bbfa362a1db5cb" ns2:_="" ns3:_="">
    <xsd:import namespace="ec3d8ccd-0db1-4862-804a-2775ea7c89ad"/>
    <xsd:import namespace="9bebf9ff-fd5f-4472-8467-8d10fa73c09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3d8ccd-0db1-4862-804a-2775ea7c89a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Afbeeldingtags" ma:readOnly="false" ma:fieldId="{5cf76f15-5ced-4ddc-b409-7134ff3c332f}" ma:taxonomyMulti="true" ma:sspId="b1f3eac9-2fdd-488f-8006-0501602f1fa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ebf9ff-fd5f-4472-8467-8d10fa73c09f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0fd71431-1ccc-4cf9-8c04-7938b7105a06}" ma:internalName="TaxCatchAll" ma:showField="CatchAllData" ma:web="9bebf9ff-fd5f-4472-8467-8d10fa73c09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201B869-C7F5-4497-8A53-2214A73144D2}"/>
</file>

<file path=customXml/itemProps2.xml><?xml version="1.0" encoding="utf-8"?>
<ds:datastoreItem xmlns:ds="http://schemas.openxmlformats.org/officeDocument/2006/customXml" ds:itemID="{563E9DBB-2B80-4055-9E06-B2A2EA43788E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Ludivine Teller</dc:creator>
  <cp:lastModifiedBy>Ludivine Teller</cp:lastModifiedBy>
  <cp:revision>5</cp:revision>
  <dcterms:created xsi:type="dcterms:W3CDTF">2023-08-31T12:50:52Z</dcterms:created>
  <dcterms:modified xsi:type="dcterms:W3CDTF">2023-09-29T15:25:57Z</dcterms:modified>
</cp:coreProperties>
</file>