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86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0" d="100"/>
          <a:sy n="30" d="100"/>
        </p:scale>
        <p:origin x="1996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5722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628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134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471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4429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606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579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8116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9620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982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6675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137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86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roquis, dessin, clipart, silhouette&#10;&#10;Description générée automatiquement">
            <a:extLst>
              <a:ext uri="{FF2B5EF4-FFF2-40B4-BE49-F238E27FC236}">
                <a16:creationId xmlns:a16="http://schemas.microsoft.com/office/drawing/2014/main" id="{770F3C28-73B6-5002-F771-3BA29E713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88" y="2679430"/>
            <a:ext cx="5016875" cy="5016875"/>
          </a:xfrm>
          <a:prstGeom prst="rect">
            <a:avLst/>
          </a:prstGeom>
        </p:spPr>
      </p:pic>
      <p:pic>
        <p:nvPicPr>
          <p:cNvPr id="3" name="Image 2" descr="Une image contenant texte, Graphique, graphisme, capture d’écran&#10;&#10;Description générée automatiquement">
            <a:extLst>
              <a:ext uri="{FF2B5EF4-FFF2-40B4-BE49-F238E27FC236}">
                <a16:creationId xmlns:a16="http://schemas.microsoft.com/office/drawing/2014/main" id="{8DA2160F-30A3-5688-2F05-DEAA019E33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01" t="40731" r="5883" b="38758"/>
          <a:stretch/>
        </p:blipFill>
        <p:spPr>
          <a:xfrm>
            <a:off x="793337" y="1252563"/>
            <a:ext cx="5666816" cy="1532995"/>
          </a:xfrm>
          <a:prstGeom prst="rect">
            <a:avLst/>
          </a:prstGeom>
        </p:spPr>
      </p:pic>
      <p:pic>
        <p:nvPicPr>
          <p:cNvPr id="6" name="Image 5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2F532149-6D3D-59D7-87D9-B0B88FFA87D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1"/>
          <a:stretch/>
        </p:blipFill>
        <p:spPr>
          <a:xfrm>
            <a:off x="-360218" y="6784970"/>
            <a:ext cx="3948760" cy="3227294"/>
          </a:xfrm>
          <a:prstGeom prst="rect">
            <a:avLst/>
          </a:prstGeom>
        </p:spPr>
      </p:pic>
      <p:pic>
        <p:nvPicPr>
          <p:cNvPr id="9" name="Image 8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CAE9B870-4977-34BD-F053-D57868AD71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854" y="7600193"/>
            <a:ext cx="4558145" cy="455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8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bleu, bleu vert, Turquoise, Bleu sarcelle&#10;&#10;Description générée automatiquement">
            <a:extLst>
              <a:ext uri="{FF2B5EF4-FFF2-40B4-BE49-F238E27FC236}">
                <a16:creationId xmlns:a16="http://schemas.microsoft.com/office/drawing/2014/main" id="{1524C5F8-E704-08CA-1707-17D4AE65E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265"/>
            <a:ext cx="6858000" cy="6117265"/>
          </a:xfrm>
          <a:prstGeom prst="rect">
            <a:avLst/>
          </a:prstGeom>
        </p:spPr>
      </p:pic>
      <p:pic>
        <p:nvPicPr>
          <p:cNvPr id="14" name="Image 13" descr="Une image contenant texte, Police, capture d’écran, graphisme&#10;&#10;Description générée automatiquement">
            <a:extLst>
              <a:ext uri="{FF2B5EF4-FFF2-40B4-BE49-F238E27FC236}">
                <a16:creationId xmlns:a16="http://schemas.microsoft.com/office/drawing/2014/main" id="{5FA99033-1D67-6CC6-9AC1-4012453953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860"/>
          <a:stretch/>
        </p:blipFill>
        <p:spPr>
          <a:xfrm>
            <a:off x="4415117" y="10039849"/>
            <a:ext cx="1975098" cy="1385338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7C57E18F-6738-2EFF-3529-A1282E82C2C5}"/>
              </a:ext>
            </a:extLst>
          </p:cNvPr>
          <p:cNvSpPr txBox="1"/>
          <p:nvPr/>
        </p:nvSpPr>
        <p:spPr>
          <a:xfrm>
            <a:off x="6194611" y="1096002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*</a:t>
            </a:r>
            <a:endParaRPr lang="fr-BE" sz="1400" dirty="0"/>
          </a:p>
        </p:txBody>
      </p:sp>
      <p:pic>
        <p:nvPicPr>
          <p:cNvPr id="6" name="Image 5" descr="Une image contenant texte, Graphique, graphisme, capture d’écran&#10;&#10;Description générée automatiquement">
            <a:extLst>
              <a:ext uri="{FF2B5EF4-FFF2-40B4-BE49-F238E27FC236}">
                <a16:creationId xmlns:a16="http://schemas.microsoft.com/office/drawing/2014/main" id="{03C4A710-6026-1A31-7F90-32C41A9A3F2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88" b="26813"/>
          <a:stretch/>
        </p:blipFill>
        <p:spPr>
          <a:xfrm>
            <a:off x="337413" y="106329"/>
            <a:ext cx="6201612" cy="2604582"/>
          </a:xfrm>
          <a:prstGeom prst="rect">
            <a:avLst/>
          </a:prstGeom>
        </p:spPr>
      </p:pic>
      <p:pic>
        <p:nvPicPr>
          <p:cNvPr id="11" name="Image 10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F271A9DA-19AC-ABD9-D59A-94C074E0DC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3" y="2347328"/>
            <a:ext cx="3483263" cy="3483263"/>
          </a:xfrm>
          <a:prstGeom prst="rect">
            <a:avLst/>
          </a:prstGeom>
        </p:spPr>
      </p:pic>
      <p:pic>
        <p:nvPicPr>
          <p:cNvPr id="18" name="Image 17" descr="Une image contenant texte, Police, capture d’écran, Graphique&#10;&#10;Description générée automatiquement">
            <a:extLst>
              <a:ext uri="{FF2B5EF4-FFF2-40B4-BE49-F238E27FC236}">
                <a16:creationId xmlns:a16="http://schemas.microsoft.com/office/drawing/2014/main" id="{D38DB76A-2D11-B528-5231-758A72678C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554" y="3043787"/>
            <a:ext cx="3984822" cy="3984822"/>
          </a:xfrm>
          <a:prstGeom prst="rect">
            <a:avLst/>
          </a:prstGeom>
        </p:spPr>
      </p:pic>
      <p:pic>
        <p:nvPicPr>
          <p:cNvPr id="19" name="Image 18" descr="Une image contenant capture d’écran, texte, Police, noir&#10;&#10;Description générée automatiquement">
            <a:extLst>
              <a:ext uri="{FF2B5EF4-FFF2-40B4-BE49-F238E27FC236}">
                <a16:creationId xmlns:a16="http://schemas.microsoft.com/office/drawing/2014/main" id="{1D9F533E-F012-2B3E-CF1C-CF4377696D5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8" t="33006" r="9674" b="32193"/>
          <a:stretch/>
        </p:blipFill>
        <p:spPr>
          <a:xfrm>
            <a:off x="623296" y="6319348"/>
            <a:ext cx="6220947" cy="2723518"/>
          </a:xfrm>
          <a:prstGeom prst="rect">
            <a:avLst/>
          </a:prstGeom>
        </p:spPr>
      </p:pic>
      <p:pic>
        <p:nvPicPr>
          <p:cNvPr id="20" name="Image 19" descr="Une image contenant texte, capture d’écran, Police, Graphique&#10;&#10;Description générée automatiquement">
            <a:extLst>
              <a:ext uri="{FF2B5EF4-FFF2-40B4-BE49-F238E27FC236}">
                <a16:creationId xmlns:a16="http://schemas.microsoft.com/office/drawing/2014/main" id="{B1FA12AD-CC5B-4B49-6D24-4260E1549410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67" r="20784" b="49444"/>
          <a:stretch/>
        </p:blipFill>
        <p:spPr>
          <a:xfrm>
            <a:off x="304769" y="8695936"/>
            <a:ext cx="5432643" cy="870214"/>
          </a:xfrm>
          <a:prstGeom prst="rect">
            <a:avLst/>
          </a:prstGeom>
        </p:spPr>
      </p:pic>
      <p:pic>
        <p:nvPicPr>
          <p:cNvPr id="21" name="Image 20" descr="Une image contenant capture d’écran, texte, noir&#10;&#10;Description générée automatiquement">
            <a:extLst>
              <a:ext uri="{FF2B5EF4-FFF2-40B4-BE49-F238E27FC236}">
                <a16:creationId xmlns:a16="http://schemas.microsoft.com/office/drawing/2014/main" id="{D0F72650-973B-CCCD-B4C6-F317C2E233B9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09"/>
          <a:stretch/>
        </p:blipFill>
        <p:spPr>
          <a:xfrm>
            <a:off x="2438404" y="11326052"/>
            <a:ext cx="4195208" cy="134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32184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CA4CBF1463B4EB238A3A2B8C3C3B6" ma:contentTypeVersion="15" ma:contentTypeDescription="Een nieuw document maken." ma:contentTypeScope="" ma:versionID="b44c87bcbbba0a011496a0eaa7f7c105">
  <xsd:schema xmlns:xsd="http://www.w3.org/2001/XMLSchema" xmlns:xs="http://www.w3.org/2001/XMLSchema" xmlns:p="http://schemas.microsoft.com/office/2006/metadata/properties" xmlns:ns2="ec3d8ccd-0db1-4862-804a-2775ea7c89ad" xmlns:ns3="9bebf9ff-fd5f-4472-8467-8d10fa73c09f" targetNamespace="http://schemas.microsoft.com/office/2006/metadata/properties" ma:root="true" ma:fieldsID="ae336aef32c0567b21bbfa362a1db5cb" ns2:_="" ns3:_="">
    <xsd:import namespace="ec3d8ccd-0db1-4862-804a-2775ea7c89ad"/>
    <xsd:import namespace="9bebf9ff-fd5f-4472-8467-8d10fa73c0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3d8ccd-0db1-4862-804a-2775ea7c89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b1f3eac9-2fdd-488f-8006-0501602f1f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bf9ff-fd5f-4472-8467-8d10fa73c09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fd71431-1ccc-4cf9-8c04-7938b7105a06}" ma:internalName="TaxCatchAll" ma:showField="CatchAllData" ma:web="9bebf9ff-fd5f-4472-8467-8d10fa73c0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7A475B-B2E7-49D5-A946-AA110D1DD5CE}"/>
</file>

<file path=customXml/itemProps2.xml><?xml version="1.0" encoding="utf-8"?>
<ds:datastoreItem xmlns:ds="http://schemas.openxmlformats.org/officeDocument/2006/customXml" ds:itemID="{BBDB5970-8A90-4397-8825-37F80BCB437F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Ludivine Teller</dc:creator>
  <cp:lastModifiedBy>Ludivine Teller</cp:lastModifiedBy>
  <cp:revision>8</cp:revision>
  <dcterms:created xsi:type="dcterms:W3CDTF">2023-09-01T10:08:33Z</dcterms:created>
  <dcterms:modified xsi:type="dcterms:W3CDTF">2023-09-29T15:40:48Z</dcterms:modified>
</cp:coreProperties>
</file>