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CA45"/>
    <a:srgbClr val="4386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8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73CB2F-ED82-15DE-E36E-1AC2EDED5F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A738D0C-7554-50B3-5B12-02A595A3B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247E35-1D29-3954-B442-EF5AFD2D7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6C1752-EC9F-10EA-D79E-66B79F991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7D230A-C614-3924-448F-A2CDA42E0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3579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04C6BD-2591-D803-2DEF-F5186C79A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DDBC4D4-849A-AB8D-5905-5ED43310E5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9BA8F9-D94F-C0D5-DA1B-0340CB153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EB0335-9828-0FA0-B27F-B6EB619F4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EC0D93-3EAA-CE64-A2B0-6DC259F6B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88500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E98311D-EBB1-7A8C-50CD-32B7726C5B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6FBE40-424B-E316-39F2-6DC631087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49F4CC-6EAA-AF7E-7B0C-6AEFB354D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E1A524-B266-0ADE-11CC-2E411D689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6F9223-F4B8-03BD-DC5A-B359E059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47769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BCCC85-314B-62A9-5C8D-FEE1BBD6E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FDD453-B7D5-79E8-F02A-928CECA06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C589D1-1758-6C93-543C-A565F5E1F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ABB955-41EF-F483-E34D-FD2DECF0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24854C-E8F3-1C0C-42FC-2509443A5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91928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0DACB4-D05D-3DF1-7D38-1F145DA56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5C861AA-DB9B-E4D5-10D5-A7CFF4F9E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A6F6E7-6475-F431-D84C-2D3EC759D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F7908B-A11D-0247-5F68-AA146592C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699020-796E-0096-5897-7BF609EF2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22624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76D709-04BA-FB13-155C-7BEEE89E1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81A72E-3452-3A7F-72E2-EABBEE693F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C07030C-3B26-D49F-C6BE-D00324C96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F34A5A-1389-9C49-077C-74EE5801C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0BB59C4-6F6F-DE27-D99B-ECC189F67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036EF17-BD54-C2E8-6EF6-9F6550223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89709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7C520D-98E6-55E3-4D12-A6F111171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4B1443-1A65-D7B5-75C7-25DE612A0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8348B92-1072-845C-34E2-5B316782B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900114D-0C44-97CC-0548-92637CFBFF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82746AA-4618-3E01-5663-C7D5E90C2C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4C47C7A-8915-CE5E-794B-68E0CC268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F052A44-5CC8-AC78-018B-FB247BDC5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A7C6DEC-F341-07BE-CFCB-58940BBCD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17223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E72350-C7DE-B779-1FD4-8701ACF6C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36C2AF9-441D-2207-FE4B-419087507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6C5036B-BD4F-FCD8-8F82-F31CDF057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5E89C0A-FA09-AA9C-2AFB-85B4AC092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24424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154BC38-2915-9B79-42D8-9D5F151FA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36A3FC5-AE73-12BB-EBF8-88B178124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DA1965D-9583-1F69-703B-80C223C8D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4687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36E8C8-FD35-45EB-336E-0227FE97D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7C898A-7F02-0F39-B3A4-B4DB6D608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885CB31-41A6-A371-B5CD-72C43D5459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CB23D9F-7C5B-B779-9472-8F445596A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4A3F2E-676D-9FB0-5E7E-41FF7321A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2CB193-8BB5-E090-84AC-9E513D2EB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23917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A3303F-6FFD-CED3-2D98-3084EDDC4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A32345A-3284-D332-08D0-A29EBD5642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37F4E58-0437-575A-7301-287A7DD12A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6A56A9-2104-1D4E-8BF0-E7F1C915D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B44D371-DDFF-14ED-B846-9C62191EC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5EDFDCF-0AED-2035-5564-C6CD3C2C2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61763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5A2AF13-43E8-D811-5776-C59556C0D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41CF45-7AAF-5B38-2DB6-B3FCFB5C8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3BDDC1-25B8-AA6E-F4F7-58267F0F1B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17B02E-C57F-5FB4-3C6D-D520B5773D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7F88D7-89D3-3F8E-4FF5-D666B03B97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61466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C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Une image contenant texte, Police, Graphique, graphisme&#10;&#10;Description générée automatiquement">
            <a:extLst>
              <a:ext uri="{FF2B5EF4-FFF2-40B4-BE49-F238E27FC236}">
                <a16:creationId xmlns:a16="http://schemas.microsoft.com/office/drawing/2014/main" id="{E1B8D449-A1B5-15A1-1863-3484FA3B9A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015"/>
          <a:stretch/>
        </p:blipFill>
        <p:spPr>
          <a:xfrm>
            <a:off x="2521907" y="1951986"/>
            <a:ext cx="6858000" cy="2673626"/>
          </a:xfrm>
          <a:prstGeom prst="rect">
            <a:avLst/>
          </a:prstGeom>
        </p:spPr>
      </p:pic>
      <p:pic>
        <p:nvPicPr>
          <p:cNvPr id="6" name="Image 5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99A76D95-802B-4ABA-E406-2A54CB429E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034" y="2301510"/>
            <a:ext cx="4558235" cy="4558235"/>
          </a:xfrm>
          <a:prstGeom prst="rect">
            <a:avLst/>
          </a:prstGeom>
        </p:spPr>
      </p:pic>
      <p:pic>
        <p:nvPicPr>
          <p:cNvPr id="10" name="Image 9" descr="Une image contenant texte, Police, capture d’écran, Graphique&#10;&#10;Description générée automatiquement">
            <a:extLst>
              <a:ext uri="{FF2B5EF4-FFF2-40B4-BE49-F238E27FC236}">
                <a16:creationId xmlns:a16="http://schemas.microsoft.com/office/drawing/2014/main" id="{733C0676-9EAC-5E7A-157A-81456A7D85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6117" y="1951985"/>
            <a:ext cx="4558235" cy="455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277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vert&#10;&#10;Description générée automatiquement">
            <a:extLst>
              <a:ext uri="{FF2B5EF4-FFF2-40B4-BE49-F238E27FC236}">
                <a16:creationId xmlns:a16="http://schemas.microsoft.com/office/drawing/2014/main" id="{7D692C8B-BA74-93BB-6977-F83F986C09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98277"/>
            <a:ext cx="12192000" cy="4254415"/>
          </a:xfrm>
          <a:prstGeom prst="rect">
            <a:avLst/>
          </a:prstGeom>
        </p:spPr>
      </p:pic>
      <p:pic>
        <p:nvPicPr>
          <p:cNvPr id="27" name="Image 26" descr="Une image contenant texte, Police, capture d’écran, graphisme&#10;&#10;Description générée automatiquement">
            <a:extLst>
              <a:ext uri="{FF2B5EF4-FFF2-40B4-BE49-F238E27FC236}">
                <a16:creationId xmlns:a16="http://schemas.microsoft.com/office/drawing/2014/main" id="{7C9D1042-C336-CE35-5EAA-C5F6DB29C25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582"/>
          <a:stretch/>
        </p:blipFill>
        <p:spPr>
          <a:xfrm>
            <a:off x="9688909" y="4597686"/>
            <a:ext cx="2260314" cy="1614271"/>
          </a:xfrm>
          <a:prstGeom prst="rect">
            <a:avLst/>
          </a:prstGeom>
        </p:spPr>
      </p:pic>
      <p:sp>
        <p:nvSpPr>
          <p:cNvPr id="28" name="ZoneTexte 27">
            <a:extLst>
              <a:ext uri="{FF2B5EF4-FFF2-40B4-BE49-F238E27FC236}">
                <a16:creationId xmlns:a16="http://schemas.microsoft.com/office/drawing/2014/main" id="{C00A02C1-0B0E-2C62-F7E1-7BA9C31DAFED}"/>
              </a:ext>
            </a:extLst>
          </p:cNvPr>
          <p:cNvSpPr txBox="1"/>
          <p:nvPr/>
        </p:nvSpPr>
        <p:spPr>
          <a:xfrm>
            <a:off x="11746017" y="563215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*</a:t>
            </a:r>
            <a:endParaRPr lang="fr-BE" dirty="0"/>
          </a:p>
        </p:txBody>
      </p:sp>
      <p:pic>
        <p:nvPicPr>
          <p:cNvPr id="8" name="Image 7" descr="Une image contenant texte, Police, Graphique, graphisme&#10;&#10;Description générée automatiquement">
            <a:extLst>
              <a:ext uri="{FF2B5EF4-FFF2-40B4-BE49-F238E27FC236}">
                <a16:creationId xmlns:a16="http://schemas.microsoft.com/office/drawing/2014/main" id="{4EC8E299-BA56-AF3F-9808-6305248C155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594"/>
          <a:stretch/>
        </p:blipFill>
        <p:spPr>
          <a:xfrm>
            <a:off x="826700" y="396946"/>
            <a:ext cx="5170131" cy="1985631"/>
          </a:xfrm>
          <a:prstGeom prst="rect">
            <a:avLst/>
          </a:prstGeom>
        </p:spPr>
      </p:pic>
      <p:pic>
        <p:nvPicPr>
          <p:cNvPr id="10" name="Image 9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C28A589D-A472-1C38-A892-A587547581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864" y="654278"/>
            <a:ext cx="3150704" cy="3150704"/>
          </a:xfrm>
          <a:prstGeom prst="rect">
            <a:avLst/>
          </a:prstGeom>
        </p:spPr>
      </p:pic>
      <p:pic>
        <p:nvPicPr>
          <p:cNvPr id="12" name="Image 11" descr="Une image contenant texte, Police, capture d’écran, Graphique&#10;&#10;Description générée automatiquement">
            <a:extLst>
              <a:ext uri="{FF2B5EF4-FFF2-40B4-BE49-F238E27FC236}">
                <a16:creationId xmlns:a16="http://schemas.microsoft.com/office/drawing/2014/main" id="{9826AE0F-96AB-4781-C755-5166E799638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586" y="375367"/>
            <a:ext cx="3056714" cy="3056714"/>
          </a:xfrm>
          <a:prstGeom prst="rect">
            <a:avLst/>
          </a:prstGeom>
        </p:spPr>
      </p:pic>
      <p:pic>
        <p:nvPicPr>
          <p:cNvPr id="13" name="Image 12" descr="Une image contenant capture d’écran, noir, Police, texte&#10;&#10;Description générée automatiquement">
            <a:extLst>
              <a:ext uri="{FF2B5EF4-FFF2-40B4-BE49-F238E27FC236}">
                <a16:creationId xmlns:a16="http://schemas.microsoft.com/office/drawing/2014/main" id="{BF5EC75B-B721-D592-19B1-74CADE46852D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75" b="54236"/>
          <a:stretch/>
        </p:blipFill>
        <p:spPr>
          <a:xfrm>
            <a:off x="1840526" y="3541396"/>
            <a:ext cx="8053085" cy="1327902"/>
          </a:xfrm>
          <a:prstGeom prst="rect">
            <a:avLst/>
          </a:prstGeom>
        </p:spPr>
      </p:pic>
      <p:pic>
        <p:nvPicPr>
          <p:cNvPr id="14" name="Image 13" descr="Une image contenant capture d’écran, texte, Police, Graphique&#10;&#10;Description générée automatiquement">
            <a:extLst>
              <a:ext uri="{FF2B5EF4-FFF2-40B4-BE49-F238E27FC236}">
                <a16:creationId xmlns:a16="http://schemas.microsoft.com/office/drawing/2014/main" id="{1A362FEA-9FF8-A024-66FA-E99CFE948A68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01" t="40870" r="26860" b="50342"/>
          <a:stretch/>
        </p:blipFill>
        <p:spPr>
          <a:xfrm>
            <a:off x="4467812" y="4440330"/>
            <a:ext cx="3256375" cy="553178"/>
          </a:xfrm>
          <a:prstGeom prst="rect">
            <a:avLst/>
          </a:prstGeom>
        </p:spPr>
      </p:pic>
      <p:pic>
        <p:nvPicPr>
          <p:cNvPr id="16" name="Image 15" descr="Une image contenant capture d’écran, texte, noir&#10;&#10;Description générée automatiquement">
            <a:extLst>
              <a:ext uri="{FF2B5EF4-FFF2-40B4-BE49-F238E27FC236}">
                <a16:creationId xmlns:a16="http://schemas.microsoft.com/office/drawing/2014/main" id="{81149F3A-6F0C-D516-83E9-368FFF19FFEB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510" b="15890"/>
          <a:stretch/>
        </p:blipFill>
        <p:spPr>
          <a:xfrm>
            <a:off x="8192374" y="6080994"/>
            <a:ext cx="3999626" cy="625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632328"/>
      </p:ext>
    </p:extLst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5CA4CBF1463B4EB238A3A2B8C3C3B6" ma:contentTypeVersion="15" ma:contentTypeDescription="Een nieuw document maken." ma:contentTypeScope="" ma:versionID="b44c87bcbbba0a011496a0eaa7f7c105">
  <xsd:schema xmlns:xsd="http://www.w3.org/2001/XMLSchema" xmlns:xs="http://www.w3.org/2001/XMLSchema" xmlns:p="http://schemas.microsoft.com/office/2006/metadata/properties" xmlns:ns2="ec3d8ccd-0db1-4862-804a-2775ea7c89ad" xmlns:ns3="9bebf9ff-fd5f-4472-8467-8d10fa73c09f" targetNamespace="http://schemas.microsoft.com/office/2006/metadata/properties" ma:root="true" ma:fieldsID="ae336aef32c0567b21bbfa362a1db5cb" ns2:_="" ns3:_="">
    <xsd:import namespace="ec3d8ccd-0db1-4862-804a-2775ea7c89ad"/>
    <xsd:import namespace="9bebf9ff-fd5f-4472-8467-8d10fa73c0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3d8ccd-0db1-4862-804a-2775ea7c89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b1f3eac9-2fdd-488f-8006-0501602f1fa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ebf9ff-fd5f-4472-8467-8d10fa73c09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fd71431-1ccc-4cf9-8c04-7938b7105a06}" ma:internalName="TaxCatchAll" ma:showField="CatchAllData" ma:web="9bebf9ff-fd5f-4472-8467-8d10fa73c0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E01486-2AED-435A-9D0F-1F3120330097}"/>
</file>

<file path=customXml/itemProps2.xml><?xml version="1.0" encoding="utf-8"?>
<ds:datastoreItem xmlns:ds="http://schemas.openxmlformats.org/officeDocument/2006/customXml" ds:itemID="{D9A29A7D-128E-4F17-82E4-A20C82BDE3B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Grand écran</PresentationFormat>
  <Paragraphs>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Ludivine Teller</dc:creator>
  <cp:lastModifiedBy>Ludivine Teller</cp:lastModifiedBy>
  <cp:revision>7</cp:revision>
  <dcterms:created xsi:type="dcterms:W3CDTF">2023-08-31T12:50:52Z</dcterms:created>
  <dcterms:modified xsi:type="dcterms:W3CDTF">2023-09-29T14:44:21Z</dcterms:modified>
</cp:coreProperties>
</file>