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CA45"/>
    <a:srgbClr val="438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187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722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628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134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471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429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606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579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116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620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982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6675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A488-7CEE-4BFF-8031-CD8030EA2154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137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C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roquis, blanc, clipart, silhouette&#10;&#10;Description générée automatiquement">
            <a:extLst>
              <a:ext uri="{FF2B5EF4-FFF2-40B4-BE49-F238E27FC236}">
                <a16:creationId xmlns:a16="http://schemas.microsoft.com/office/drawing/2014/main" id="{697FA938-B4D4-D679-5799-28402E132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69" y="1957868"/>
            <a:ext cx="6024281" cy="6024281"/>
          </a:xfrm>
          <a:prstGeom prst="rect">
            <a:avLst/>
          </a:prstGeom>
        </p:spPr>
      </p:pic>
      <p:pic>
        <p:nvPicPr>
          <p:cNvPr id="5" name="Image 4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AAB54F1F-B1B2-277F-CC69-7F88B7963C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3" t="14954" r="27059" b="69556"/>
          <a:stretch/>
        </p:blipFill>
        <p:spPr>
          <a:xfrm>
            <a:off x="1015253" y="1345422"/>
            <a:ext cx="4424082" cy="1224892"/>
          </a:xfrm>
          <a:prstGeom prst="rect">
            <a:avLst/>
          </a:prstGeom>
        </p:spPr>
      </p:pic>
      <p:pic>
        <p:nvPicPr>
          <p:cNvPr id="7" name="Image 6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F3C72B5B-EB7C-4010-72EC-001E5DDB72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40" b="20886"/>
          <a:stretch/>
        </p:blipFill>
        <p:spPr>
          <a:xfrm>
            <a:off x="-376515" y="6938683"/>
            <a:ext cx="4027394" cy="2854338"/>
          </a:xfrm>
          <a:prstGeom prst="rect">
            <a:avLst/>
          </a:prstGeom>
        </p:spPr>
      </p:pic>
      <p:pic>
        <p:nvPicPr>
          <p:cNvPr id="11" name="Image 10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3A5CF49A-3D3C-8ED3-77CE-69DBD9DC23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038" y="7551129"/>
            <a:ext cx="4110317" cy="41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8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vert&#10;&#10;Description générée automatiquement">
            <a:extLst>
              <a:ext uri="{FF2B5EF4-FFF2-40B4-BE49-F238E27FC236}">
                <a16:creationId xmlns:a16="http://schemas.microsoft.com/office/drawing/2014/main" id="{F3C188F8-3B8F-29EA-D2AE-D00C9DB567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16030"/>
            <a:ext cx="6858000" cy="6858000"/>
          </a:xfrm>
          <a:prstGeom prst="rect">
            <a:avLst/>
          </a:prstGeom>
        </p:spPr>
      </p:pic>
      <p:pic>
        <p:nvPicPr>
          <p:cNvPr id="14" name="Image 13" descr="Une image contenant text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5FA99033-1D67-6CC6-9AC1-4012453953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60"/>
          <a:stretch/>
        </p:blipFill>
        <p:spPr>
          <a:xfrm>
            <a:off x="4415117" y="10039849"/>
            <a:ext cx="1975098" cy="1385338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7C57E18F-6738-2EFF-3529-A1282E82C2C5}"/>
              </a:ext>
            </a:extLst>
          </p:cNvPr>
          <p:cNvSpPr txBox="1"/>
          <p:nvPr/>
        </p:nvSpPr>
        <p:spPr>
          <a:xfrm>
            <a:off x="6194611" y="1096002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*</a:t>
            </a:r>
            <a:endParaRPr lang="fr-BE" sz="1400" dirty="0"/>
          </a:p>
        </p:txBody>
      </p:sp>
      <p:pic>
        <p:nvPicPr>
          <p:cNvPr id="10" name="Image 9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BC0BC178-BB35-C96F-12A0-0405B4B758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3" y="2049618"/>
            <a:ext cx="3483263" cy="3483263"/>
          </a:xfrm>
          <a:prstGeom prst="rect">
            <a:avLst/>
          </a:prstGeom>
        </p:spPr>
      </p:pic>
      <p:pic>
        <p:nvPicPr>
          <p:cNvPr id="7" name="Image 6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41D2DB71-AC25-AE73-B7A3-A9B4911DCF7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642"/>
          <a:stretch/>
        </p:blipFill>
        <p:spPr>
          <a:xfrm>
            <a:off x="429137" y="0"/>
            <a:ext cx="5961078" cy="2346153"/>
          </a:xfrm>
          <a:prstGeom prst="rect">
            <a:avLst/>
          </a:prstGeom>
        </p:spPr>
      </p:pic>
      <p:pic>
        <p:nvPicPr>
          <p:cNvPr id="13" name="Image 12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CBC024ED-8102-18F5-25C4-AA0F4AF6D3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148" y="2757440"/>
            <a:ext cx="3483263" cy="3483263"/>
          </a:xfrm>
          <a:prstGeom prst="rect">
            <a:avLst/>
          </a:prstGeom>
        </p:spPr>
      </p:pic>
      <p:pic>
        <p:nvPicPr>
          <p:cNvPr id="18" name="Image 17" descr="Une image contenant capture d’écran, texte, Police, noir&#10;&#10;Description générée automatiquement">
            <a:extLst>
              <a:ext uri="{FF2B5EF4-FFF2-40B4-BE49-F238E27FC236}">
                <a16:creationId xmlns:a16="http://schemas.microsoft.com/office/drawing/2014/main" id="{55F81177-7546-DC51-CEBD-66CB1303AD1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8" t="33006" r="9674" b="32193"/>
          <a:stretch/>
        </p:blipFill>
        <p:spPr>
          <a:xfrm>
            <a:off x="623296" y="5702661"/>
            <a:ext cx="6220947" cy="2723518"/>
          </a:xfrm>
          <a:prstGeom prst="rect">
            <a:avLst/>
          </a:prstGeom>
        </p:spPr>
      </p:pic>
      <p:pic>
        <p:nvPicPr>
          <p:cNvPr id="20" name="Image 19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D16317C4-F1A5-3F95-CE72-01EFC27F5FE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67" r="20784" b="49444"/>
          <a:stretch/>
        </p:blipFill>
        <p:spPr>
          <a:xfrm>
            <a:off x="304769" y="8079249"/>
            <a:ext cx="5432643" cy="870214"/>
          </a:xfrm>
          <a:prstGeom prst="rect">
            <a:avLst/>
          </a:prstGeom>
        </p:spPr>
      </p:pic>
      <p:pic>
        <p:nvPicPr>
          <p:cNvPr id="22" name="Image 21" descr="Une image contenant capture d’écran, texte, noir&#10;&#10;Description générée automatiquement">
            <a:extLst>
              <a:ext uri="{FF2B5EF4-FFF2-40B4-BE49-F238E27FC236}">
                <a16:creationId xmlns:a16="http://schemas.microsoft.com/office/drawing/2014/main" id="{CF4D0D5D-5A25-6350-0E11-5C9F27DD5A7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09"/>
          <a:stretch/>
        </p:blipFill>
        <p:spPr>
          <a:xfrm>
            <a:off x="2438404" y="11326052"/>
            <a:ext cx="4195208" cy="13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32184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CA4CBF1463B4EB238A3A2B8C3C3B6" ma:contentTypeVersion="15" ma:contentTypeDescription="Een nieuw document maken." ma:contentTypeScope="" ma:versionID="b44c87bcbbba0a011496a0eaa7f7c105">
  <xsd:schema xmlns:xsd="http://www.w3.org/2001/XMLSchema" xmlns:xs="http://www.w3.org/2001/XMLSchema" xmlns:p="http://schemas.microsoft.com/office/2006/metadata/properties" xmlns:ns2="ec3d8ccd-0db1-4862-804a-2775ea7c89ad" xmlns:ns3="9bebf9ff-fd5f-4472-8467-8d10fa73c09f" targetNamespace="http://schemas.microsoft.com/office/2006/metadata/properties" ma:root="true" ma:fieldsID="ae336aef32c0567b21bbfa362a1db5cb" ns2:_="" ns3:_="">
    <xsd:import namespace="ec3d8ccd-0db1-4862-804a-2775ea7c89ad"/>
    <xsd:import namespace="9bebf9ff-fd5f-4472-8467-8d10fa73c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d8ccd-0db1-4862-804a-2775ea7c89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b1f3eac9-2fdd-488f-8006-0501602f1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bf9ff-fd5f-4472-8467-8d10fa73c09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fd71431-1ccc-4cf9-8c04-7938b7105a06}" ma:internalName="TaxCatchAll" ma:showField="CatchAllData" ma:web="9bebf9ff-fd5f-4472-8467-8d10fa73c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B025D2-FFFF-4B70-9108-2C923D0A25EA}"/>
</file>

<file path=customXml/itemProps2.xml><?xml version="1.0" encoding="utf-8"?>
<ds:datastoreItem xmlns:ds="http://schemas.openxmlformats.org/officeDocument/2006/customXml" ds:itemID="{CDF181CC-B542-42C0-86FE-D8F5D2BC166D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Ludivine Teller</dc:creator>
  <cp:lastModifiedBy>Ludivine Teller</cp:lastModifiedBy>
  <cp:revision>9</cp:revision>
  <dcterms:created xsi:type="dcterms:W3CDTF">2023-09-01T10:08:33Z</dcterms:created>
  <dcterms:modified xsi:type="dcterms:W3CDTF">2023-09-29T15:12:28Z</dcterms:modified>
</cp:coreProperties>
</file>