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C1DA"/>
    <a:srgbClr val="F1F5FB"/>
    <a:srgbClr val="76CA45"/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3CB2F-ED82-15DE-E36E-1AC2EDED5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738D0C-7554-50B3-5B12-02A595A3B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247E35-1D29-3954-B442-EF5AFD2D7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6C1752-EC9F-10EA-D79E-66B79F9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D230A-C614-3924-448F-A2CDA42E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579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4C6BD-2591-D803-2DEF-F5186C79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DBC4D4-849A-AB8D-5905-5ED43310E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9BA8F9-D94F-C0D5-DA1B-0340CB15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EB0335-9828-0FA0-B27F-B6EB619F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C0D93-3EAA-CE64-A2B0-6DC259F6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850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98311D-EBB1-7A8C-50CD-32B7726C5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6FBE40-424B-E316-39F2-6DC631087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49F4CC-6EAA-AF7E-7B0C-6AEFB354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1A524-B266-0ADE-11CC-2E411D68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6F9223-F4B8-03BD-DC5A-B359E059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776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BCCC85-314B-62A9-5C8D-FEE1BBD6E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FDD453-B7D5-79E8-F02A-928CECA0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C589D1-1758-6C93-543C-A565F5E1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ABB955-41EF-F483-E34D-FD2DECF0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24854C-E8F3-1C0C-42FC-2509443A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192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0DACB4-D05D-3DF1-7D38-1F145DA5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C861AA-DB9B-E4D5-10D5-A7CFF4F9E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A6F6E7-6475-F431-D84C-2D3EC759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F7908B-A11D-0247-5F68-AA146592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99020-796E-0096-5897-7BF609EF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262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6D709-04BA-FB13-155C-7BEEE89E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81A72E-3452-3A7F-72E2-EABBEE69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07030C-3B26-D49F-C6BE-D00324C96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F34A5A-1389-9C49-077C-74EE5801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BB59C4-6F6F-DE27-D99B-ECC189F6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36EF17-BD54-C2E8-6EF6-9F655022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97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7C520D-98E6-55E3-4D12-A6F11117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4B1443-1A65-D7B5-75C7-25DE612A0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348B92-1072-845C-34E2-5B316782B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00114D-0C44-97CC-0548-92637CFBF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2746AA-4618-3E01-5663-C7D5E90C2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C47C7A-8915-CE5E-794B-68E0CC26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052A44-5CC8-AC78-018B-FB247BDC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7C6DEC-F341-07BE-CFCB-58940BBC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72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72350-C7DE-B779-1FD4-8701ACF6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6C2AF9-441D-2207-FE4B-41908750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C5036B-BD4F-FCD8-8F82-F31CDF05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E89C0A-FA09-AA9C-2AFB-85B4AC0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442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54BC38-2915-9B79-42D8-9D5F151F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36A3FC5-AE73-12BB-EBF8-88B17812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A1965D-9583-1F69-703B-80C223C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68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36E8C8-FD35-45EB-336E-0227FE97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7C898A-7F02-0F39-B3A4-B4DB6D60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85CB31-41A6-A371-B5CD-72C43D545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B23D9F-7C5B-B779-9472-8F445596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4A3F2E-676D-9FB0-5E7E-41FF7321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2CB193-8BB5-E090-84AC-9E513D2E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3303F-6FFD-CED3-2D98-3084EDDC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32345A-3284-D332-08D0-A29EBD5642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F4E58-0437-575A-7301-287A7DD12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6A56A9-2104-1D4E-8BF0-E7F1C915D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44D371-DDFF-14ED-B846-9C62191E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EDFDCF-0AED-2035-5564-C6CD3C2C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76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A2AF13-43E8-D811-5776-C59556C0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41CF45-7AAF-5B38-2DB6-B3FCFB5C8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3BDDC1-25B8-AA6E-F4F7-58267F0F1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B6A3-D1A3-4D05-8DB1-6BEEAF8CE47F}" type="datetimeFigureOut">
              <a:rPr lang="fr-BE" smtClean="0"/>
              <a:t>29-09-23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7B02E-C57F-5FB4-3C6D-D520B5773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F88D7-89D3-3F8E-4FF5-D666B03B9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086B-96B0-497D-9D5B-571A41B94A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146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Une image contenant capture d’écran, noir, Graphique, conception&#10;&#10;Description générée automatiquement">
            <a:extLst>
              <a:ext uri="{FF2B5EF4-FFF2-40B4-BE49-F238E27FC236}">
                <a16:creationId xmlns:a16="http://schemas.microsoft.com/office/drawing/2014/main" id="{D1CA73C8-B015-31AE-2326-32927B2B61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6" t="37101" r="45846" b="52181"/>
          <a:stretch/>
        </p:blipFill>
        <p:spPr>
          <a:xfrm>
            <a:off x="3760304" y="1257682"/>
            <a:ext cx="2335696" cy="734999"/>
          </a:xfrm>
          <a:prstGeom prst="rect">
            <a:avLst/>
          </a:prstGeom>
        </p:spPr>
      </p:pic>
      <p:pic>
        <p:nvPicPr>
          <p:cNvPr id="18" name="Image 17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DAA88C14-66EE-5EF7-0D6D-45A954261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8" t="24348" r="54396" b="57101"/>
          <a:stretch/>
        </p:blipFill>
        <p:spPr>
          <a:xfrm>
            <a:off x="4807675" y="374872"/>
            <a:ext cx="1202635" cy="1272209"/>
          </a:xfrm>
          <a:prstGeom prst="rect">
            <a:avLst/>
          </a:prstGeom>
        </p:spPr>
      </p:pic>
      <p:pic>
        <p:nvPicPr>
          <p:cNvPr id="22" name="Image 21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525CD287-5B80-AD61-685E-8ECFA63D74B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1" t="17581" r="23671" b="52182"/>
          <a:stretch/>
        </p:blipFill>
        <p:spPr>
          <a:xfrm>
            <a:off x="5621708" y="-80985"/>
            <a:ext cx="2335696" cy="2073666"/>
          </a:xfrm>
          <a:prstGeom prst="rect">
            <a:avLst/>
          </a:prstGeom>
        </p:spPr>
      </p:pic>
      <p:pic>
        <p:nvPicPr>
          <p:cNvPr id="3" name="Image 2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8D581B02-F07D-07EB-B6BD-68828739A2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70" b="41635"/>
          <a:stretch/>
        </p:blipFill>
        <p:spPr>
          <a:xfrm>
            <a:off x="3062461" y="1748844"/>
            <a:ext cx="6238461" cy="1072714"/>
          </a:xfrm>
          <a:prstGeom prst="rect">
            <a:avLst/>
          </a:prstGeom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3882AB4-EF3E-6F32-26FD-401D8705233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" r="10970" b="22833"/>
          <a:stretch/>
        </p:blipFill>
        <p:spPr>
          <a:xfrm>
            <a:off x="1678693" y="2575586"/>
            <a:ext cx="4163222" cy="3296733"/>
          </a:xfrm>
          <a:prstGeom prst="rect">
            <a:avLst/>
          </a:prstGeom>
        </p:spPr>
      </p:pic>
      <p:pic>
        <p:nvPicPr>
          <p:cNvPr id="8" name="Image 7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C032FAB5-AFC2-437A-312E-E32231C4A5A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" t="5465" b="10580"/>
          <a:stretch/>
        </p:blipFill>
        <p:spPr>
          <a:xfrm>
            <a:off x="5539958" y="2575586"/>
            <a:ext cx="4834891" cy="419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08333E-7 -3.7037E-6 L -0.08047 0.0032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3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72F032-EB9F-F924-C052-3C347E8CD99A}"/>
              </a:ext>
            </a:extLst>
          </p:cNvPr>
          <p:cNvSpPr/>
          <p:nvPr/>
        </p:nvSpPr>
        <p:spPr>
          <a:xfrm>
            <a:off x="-59634" y="-39755"/>
            <a:ext cx="12851295" cy="3558208"/>
          </a:xfrm>
          <a:prstGeom prst="rect">
            <a:avLst/>
          </a:prstGeom>
          <a:solidFill>
            <a:srgbClr val="57C1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5" name="Image 4" descr="Une image contenant texte, clipart, Graphique, Police&#10;&#10;Description générée automatiquement">
            <a:extLst>
              <a:ext uri="{FF2B5EF4-FFF2-40B4-BE49-F238E27FC236}">
                <a16:creationId xmlns:a16="http://schemas.microsoft.com/office/drawing/2014/main" id="{2C1FB052-A4CD-9825-34C8-703A8CA0FA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89" r="16725" b="41481"/>
          <a:stretch/>
        </p:blipFill>
        <p:spPr>
          <a:xfrm>
            <a:off x="324046" y="670083"/>
            <a:ext cx="4559971" cy="2142691"/>
          </a:xfrm>
          <a:prstGeom prst="rect">
            <a:avLst/>
          </a:prstGeom>
        </p:spPr>
      </p:pic>
      <p:pic>
        <p:nvPicPr>
          <p:cNvPr id="14" name="Image 13" descr="Une image contenant capture d’écran, noir, Police, texte&#10;&#10;Description générée automatiquement">
            <a:extLst>
              <a:ext uri="{FF2B5EF4-FFF2-40B4-BE49-F238E27FC236}">
                <a16:creationId xmlns:a16="http://schemas.microsoft.com/office/drawing/2014/main" id="{9DECAC11-82EC-9AFD-C313-F7AAC18E61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75" b="54236"/>
          <a:stretch/>
        </p:blipFill>
        <p:spPr>
          <a:xfrm>
            <a:off x="1840526" y="3541396"/>
            <a:ext cx="8053085" cy="1327902"/>
          </a:xfrm>
          <a:prstGeom prst="rect">
            <a:avLst/>
          </a:prstGeom>
        </p:spPr>
      </p:pic>
      <p:pic>
        <p:nvPicPr>
          <p:cNvPr id="16" name="Image 15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A6002008-6536-5BCE-6305-277648B78E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1" t="40870" r="26860" b="50342"/>
          <a:stretch/>
        </p:blipFill>
        <p:spPr>
          <a:xfrm>
            <a:off x="4467812" y="4440330"/>
            <a:ext cx="3256375" cy="553178"/>
          </a:xfrm>
          <a:prstGeom prst="rect">
            <a:avLst/>
          </a:prstGeom>
        </p:spPr>
      </p:pic>
      <p:pic>
        <p:nvPicPr>
          <p:cNvPr id="19" name="Image 1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FC33939-BAB6-C57A-CCE8-3D7ACF29C72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t="13043" r="8019" b="14782"/>
          <a:stretch/>
        </p:blipFill>
        <p:spPr>
          <a:xfrm>
            <a:off x="5128591" y="869994"/>
            <a:ext cx="2971800" cy="2671402"/>
          </a:xfrm>
          <a:prstGeom prst="rect">
            <a:avLst/>
          </a:prstGeom>
        </p:spPr>
      </p:pic>
      <p:pic>
        <p:nvPicPr>
          <p:cNvPr id="21" name="Image 20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91FB96E9-FEAC-D005-6597-570BFA90F2D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7391" r="3672" b="9770"/>
          <a:stretch/>
        </p:blipFill>
        <p:spPr>
          <a:xfrm>
            <a:off x="7859944" y="377688"/>
            <a:ext cx="3271882" cy="2922104"/>
          </a:xfrm>
          <a:prstGeom prst="rect">
            <a:avLst/>
          </a:prstGeom>
        </p:spPr>
      </p:pic>
      <p:pic>
        <p:nvPicPr>
          <p:cNvPr id="23" name="Image 22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45301853-D108-80FC-F8D0-CF022C117C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22"/>
          <a:stretch/>
        </p:blipFill>
        <p:spPr>
          <a:xfrm>
            <a:off x="9263270" y="4312029"/>
            <a:ext cx="2766273" cy="1949623"/>
          </a:xfrm>
          <a:prstGeom prst="rect">
            <a:avLst/>
          </a:prstGeom>
        </p:spPr>
      </p:pic>
      <p:pic>
        <p:nvPicPr>
          <p:cNvPr id="2" name="Image 1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20FBBA1D-7DBD-4498-15D4-C56A19D2C21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10" b="15890"/>
          <a:stretch/>
        </p:blipFill>
        <p:spPr>
          <a:xfrm>
            <a:off x="8192374" y="6080994"/>
            <a:ext cx="3999626" cy="62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32328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1F7853-4AD5-4FF4-AA3D-295A0DAF2B27}"/>
</file>

<file path=customXml/itemProps2.xml><?xml version="1.0" encoding="utf-8"?>
<ds:datastoreItem xmlns:ds="http://schemas.openxmlformats.org/officeDocument/2006/customXml" ds:itemID="{1F06EAD1-5820-449E-8DEA-08A470230EC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11</cp:revision>
  <dcterms:created xsi:type="dcterms:W3CDTF">2023-08-31T12:50:52Z</dcterms:created>
  <dcterms:modified xsi:type="dcterms:W3CDTF">2023-09-29T14:48:57Z</dcterms:modified>
</cp:coreProperties>
</file>