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C1DA"/>
    <a:srgbClr val="4386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2" d="100"/>
          <a:sy n="32" d="100"/>
        </p:scale>
        <p:origin x="195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5722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628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134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471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4429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606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579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116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9620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982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6675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137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capture d’écran, noir, Graphique, conception&#10;&#10;Description générée automatiquement">
            <a:extLst>
              <a:ext uri="{FF2B5EF4-FFF2-40B4-BE49-F238E27FC236}">
                <a16:creationId xmlns:a16="http://schemas.microsoft.com/office/drawing/2014/main" id="{E93D68A1-4913-8CA6-3461-5B270A4511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6" t="37101" r="45846" b="52181"/>
          <a:stretch/>
        </p:blipFill>
        <p:spPr>
          <a:xfrm>
            <a:off x="942733" y="3306789"/>
            <a:ext cx="2565404" cy="807282"/>
          </a:xfrm>
          <a:prstGeom prst="rect">
            <a:avLst/>
          </a:prstGeom>
        </p:spPr>
      </p:pic>
      <p:pic>
        <p:nvPicPr>
          <p:cNvPr id="4" name="Image 3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338A1799-C04A-0D59-2994-2C7032EE352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68" t="24348" r="54396" b="57101"/>
          <a:stretch/>
        </p:blipFill>
        <p:spPr>
          <a:xfrm>
            <a:off x="1796256" y="2074580"/>
            <a:ext cx="1632744" cy="1727200"/>
          </a:xfrm>
          <a:prstGeom prst="rect">
            <a:avLst/>
          </a:prstGeom>
        </p:spPr>
      </p:pic>
      <p:pic>
        <p:nvPicPr>
          <p:cNvPr id="5" name="Image 4" descr="Une image contenant symbole&#10;&#10;Description générée automatiquement">
            <a:extLst>
              <a:ext uri="{FF2B5EF4-FFF2-40B4-BE49-F238E27FC236}">
                <a16:creationId xmlns:a16="http://schemas.microsoft.com/office/drawing/2014/main" id="{82B84423-95FA-67C8-B688-3CC7F76F7F1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71" t="17581" r="23671" b="52182"/>
          <a:stretch/>
        </p:blipFill>
        <p:spPr>
          <a:xfrm>
            <a:off x="2922624" y="1422028"/>
            <a:ext cx="3032212" cy="2692043"/>
          </a:xfrm>
          <a:prstGeom prst="rect">
            <a:avLst/>
          </a:prstGeom>
        </p:spPr>
      </p:pic>
      <p:pic>
        <p:nvPicPr>
          <p:cNvPr id="7" name="Image 6" descr="Une image contenant capture d’écran, texte, Police, Graphique&#10;&#10;Description générée automatiquement">
            <a:extLst>
              <a:ext uri="{FF2B5EF4-FFF2-40B4-BE49-F238E27FC236}">
                <a16:creationId xmlns:a16="http://schemas.microsoft.com/office/drawing/2014/main" id="{75F3955C-AB48-5B79-5587-7432A8DAA1E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4" t="36479" r="16078" b="39281"/>
          <a:stretch/>
        </p:blipFill>
        <p:spPr>
          <a:xfrm>
            <a:off x="-38929" y="3306789"/>
            <a:ext cx="6896929" cy="2198126"/>
          </a:xfrm>
          <a:prstGeom prst="rect">
            <a:avLst/>
          </a:prstGeom>
        </p:spPr>
      </p:pic>
      <p:pic>
        <p:nvPicPr>
          <p:cNvPr id="14" name="Image 1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FDFD95D-C821-8E70-1134-FC9AEF8A4A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4446" y="6310736"/>
            <a:ext cx="4155138" cy="4155138"/>
          </a:xfrm>
          <a:prstGeom prst="rect">
            <a:avLst/>
          </a:prstGeom>
        </p:spPr>
      </p:pic>
      <p:pic>
        <p:nvPicPr>
          <p:cNvPr id="15" name="Image 14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D43B1BB0-910D-95CE-EDDD-83A52FDBAEA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628" y="6928306"/>
            <a:ext cx="4343389" cy="434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8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6296E-6 4.375E-6 L -0.11898 4.375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8E92D56-6365-4178-580B-964710D3824A}"/>
              </a:ext>
            </a:extLst>
          </p:cNvPr>
          <p:cNvSpPr/>
          <p:nvPr/>
        </p:nvSpPr>
        <p:spPr>
          <a:xfrm>
            <a:off x="-233082" y="-124168"/>
            <a:ext cx="7476564" cy="6009483"/>
          </a:xfrm>
          <a:prstGeom prst="rect">
            <a:avLst/>
          </a:prstGeom>
          <a:solidFill>
            <a:srgbClr val="57C1D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3" name="Image 2" descr="Une image contenant texte, clipart, Graphique, Police&#10;&#10;Description générée automatiquement">
            <a:extLst>
              <a:ext uri="{FF2B5EF4-FFF2-40B4-BE49-F238E27FC236}">
                <a16:creationId xmlns:a16="http://schemas.microsoft.com/office/drawing/2014/main" id="{17F7738A-7C53-4B4F-EF29-243B4D5D26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39" t="16403" r="16601" b="41680"/>
          <a:stretch/>
        </p:blipFill>
        <p:spPr>
          <a:xfrm>
            <a:off x="1642401" y="-299886"/>
            <a:ext cx="4027775" cy="2583144"/>
          </a:xfrm>
          <a:prstGeom prst="rect">
            <a:avLst/>
          </a:prstGeom>
        </p:spPr>
      </p:pic>
      <p:pic>
        <p:nvPicPr>
          <p:cNvPr id="5" name="Image 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19E940EB-4BA8-E7D4-8962-E55D7EA72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01" y="2105309"/>
            <a:ext cx="3480679" cy="3480679"/>
          </a:xfrm>
          <a:prstGeom prst="rect">
            <a:avLst/>
          </a:prstGeom>
        </p:spPr>
      </p:pic>
      <p:pic>
        <p:nvPicPr>
          <p:cNvPr id="8" name="Image 7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EDA98441-9662-6A42-F72C-348334191B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848" y="2219634"/>
            <a:ext cx="3844826" cy="3844826"/>
          </a:xfrm>
          <a:prstGeom prst="rect">
            <a:avLst/>
          </a:prstGeom>
        </p:spPr>
      </p:pic>
      <p:pic>
        <p:nvPicPr>
          <p:cNvPr id="13" name="Image 12" descr="Une image contenant capture d’écran, texte, Police, noir&#10;&#10;Description générée automatiquement">
            <a:extLst>
              <a:ext uri="{FF2B5EF4-FFF2-40B4-BE49-F238E27FC236}">
                <a16:creationId xmlns:a16="http://schemas.microsoft.com/office/drawing/2014/main" id="{36680305-6C90-15B9-8981-F7AA0755535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0" t="36928" r="9674" b="33568"/>
          <a:stretch/>
        </p:blipFill>
        <p:spPr>
          <a:xfrm>
            <a:off x="113578" y="6043351"/>
            <a:ext cx="6630843" cy="2465602"/>
          </a:xfrm>
          <a:prstGeom prst="rect">
            <a:avLst/>
          </a:prstGeom>
        </p:spPr>
      </p:pic>
      <p:pic>
        <p:nvPicPr>
          <p:cNvPr id="18" name="Image 17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1C69B560-B19F-1C27-2C7F-D6903E84407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0" t="39281" r="9674" b="48155"/>
          <a:stretch/>
        </p:blipFill>
        <p:spPr>
          <a:xfrm>
            <a:off x="459010" y="8262839"/>
            <a:ext cx="6388664" cy="1011561"/>
          </a:xfrm>
          <a:prstGeom prst="rect">
            <a:avLst/>
          </a:prstGeom>
        </p:spPr>
      </p:pic>
      <p:pic>
        <p:nvPicPr>
          <p:cNvPr id="20" name="Image 19" descr="Une image contenant text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9D331A64-FA30-D0AF-D82B-BEBFBDED492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67"/>
          <a:stretch/>
        </p:blipFill>
        <p:spPr>
          <a:xfrm>
            <a:off x="3653342" y="9395170"/>
            <a:ext cx="2743210" cy="1899199"/>
          </a:xfrm>
          <a:prstGeom prst="rect">
            <a:avLst/>
          </a:prstGeom>
        </p:spPr>
      </p:pic>
      <p:pic>
        <p:nvPicPr>
          <p:cNvPr id="22" name="Image 21" descr="Une image contenant capture d’écran, texte, noir&#10;&#10;Description générée automatiquement">
            <a:extLst>
              <a:ext uri="{FF2B5EF4-FFF2-40B4-BE49-F238E27FC236}">
                <a16:creationId xmlns:a16="http://schemas.microsoft.com/office/drawing/2014/main" id="{92843239-FA89-1648-ECDB-9EDAB14EC0F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39" b="12511"/>
          <a:stretch/>
        </p:blipFill>
        <p:spPr>
          <a:xfrm>
            <a:off x="3114135" y="11195110"/>
            <a:ext cx="3466383" cy="67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32184"/>
      </p:ext>
    </p:extLst>
  </p:cSld>
  <p:clrMapOvr>
    <a:masterClrMapping/>
  </p:clrMapOvr>
  <p:transition spd="med">
    <p:wipe/>
  </p:transition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CA4CBF1463B4EB238A3A2B8C3C3B6" ma:contentTypeVersion="15" ma:contentTypeDescription="Een nieuw document maken." ma:contentTypeScope="" ma:versionID="b44c87bcbbba0a011496a0eaa7f7c105">
  <xsd:schema xmlns:xsd="http://www.w3.org/2001/XMLSchema" xmlns:xs="http://www.w3.org/2001/XMLSchema" xmlns:p="http://schemas.microsoft.com/office/2006/metadata/properties" xmlns:ns2="ec3d8ccd-0db1-4862-804a-2775ea7c89ad" xmlns:ns3="9bebf9ff-fd5f-4472-8467-8d10fa73c09f" targetNamespace="http://schemas.microsoft.com/office/2006/metadata/properties" ma:root="true" ma:fieldsID="ae336aef32c0567b21bbfa362a1db5cb" ns2:_="" ns3:_="">
    <xsd:import namespace="ec3d8ccd-0db1-4862-804a-2775ea7c89ad"/>
    <xsd:import namespace="9bebf9ff-fd5f-4472-8467-8d10fa73c0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d8ccd-0db1-4862-804a-2775ea7c89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b1f3eac9-2fdd-488f-8006-0501602f1f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bf9ff-fd5f-4472-8467-8d10fa73c09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fd71431-1ccc-4cf9-8c04-7938b7105a06}" ma:internalName="TaxCatchAll" ma:showField="CatchAllData" ma:web="9bebf9ff-fd5f-4472-8467-8d10fa73c0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038DBE-C43D-4405-8A74-EBA96C34BC0E}"/>
</file>

<file path=customXml/itemProps2.xml><?xml version="1.0" encoding="utf-8"?>
<ds:datastoreItem xmlns:ds="http://schemas.openxmlformats.org/officeDocument/2006/customXml" ds:itemID="{85D15C11-47CE-4186-8CCE-6E9ADB6A1D88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Ludivine Teller</dc:creator>
  <cp:lastModifiedBy>Ludivine Teller</cp:lastModifiedBy>
  <cp:revision>9</cp:revision>
  <dcterms:created xsi:type="dcterms:W3CDTF">2023-09-01T10:08:33Z</dcterms:created>
  <dcterms:modified xsi:type="dcterms:W3CDTF">2023-09-29T14:13:47Z</dcterms:modified>
</cp:coreProperties>
</file>